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549" r:id="rId3"/>
    <p:sldId id="550" r:id="rId4"/>
    <p:sldId id="551" r:id="rId5"/>
    <p:sldId id="552" r:id="rId6"/>
    <p:sldId id="548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FFCC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6F2A40F5-BABD-409C-9187-59B147E526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97474DF8-E916-429D-BB34-83CF2E921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C8BC9-CC45-4776-96F1-7720828E9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6FF0-9A99-4FAB-B9EE-6E9E39CA5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9682-2D2C-42C4-A3E3-C90C96553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8F672-32DF-4076-A1E5-B77F9AA28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C1A74-169D-4AA9-AA3E-4E0A8DEF2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F172C-534A-48AB-8BD8-5328E9645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3085-3BF0-4C56-9CC5-527212E1F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926BD-4EDB-4FF3-9B85-D065CE36E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86F65-4961-4B8C-8454-34CCB92FC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6457-F748-49DA-9CFE-5055AC620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8AA7B-F95D-4D84-BD47-54A423C58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23FD-367C-4653-BD9E-7F9D91645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F3F40-9D0C-42D6-94CD-43EE1AABB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4D515-9AC3-4D70-9774-B57C47DBD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EB0AD-9C31-408F-8AC9-F657DC37A1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762330B-B7BB-4EAB-9B5D-EBC6904DB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Updating the Clean Sweep Report in 2013</a:t>
            </a:r>
            <a:endParaRPr lang="en-US" sz="4400" dirty="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8534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TPSA Conference</a:t>
            </a:r>
          </a:p>
          <a:p>
            <a:pPr eaLnBrk="1" hangingPunct="1">
              <a:defRPr/>
            </a:pPr>
            <a:r>
              <a:rPr lang="en-US" sz="2800" b="1" dirty="0" smtClean="0"/>
              <a:t>Nancy </a:t>
            </a:r>
            <a:r>
              <a:rPr lang="en-US" sz="2800" b="1" dirty="0" smtClean="0"/>
              <a:t>Fitz and Jeanne Kasai, </a:t>
            </a:r>
            <a:r>
              <a:rPr lang="en-US" sz="2800" b="1" dirty="0" smtClean="0"/>
              <a:t>U.S. EPA</a:t>
            </a:r>
          </a:p>
          <a:p>
            <a:pPr eaLnBrk="1" hangingPunct="1">
              <a:defRPr/>
            </a:pPr>
            <a:r>
              <a:rPr lang="en-US" sz="2800" b="1" dirty="0" smtClean="0"/>
              <a:t>February 7,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Plan for 2013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EPA is planning to update the 2000 Clean Sweep Report this year.</a:t>
            </a:r>
          </a:p>
          <a:p>
            <a:r>
              <a:rPr lang="en-US" dirty="0" smtClean="0"/>
              <a:t>TPSA Conference: good place to discuss the current status of Clean Sweep programs and get input on information of interest/use to different stakeholders.</a:t>
            </a:r>
          </a:p>
          <a:p>
            <a:r>
              <a:rPr lang="en-US" dirty="0" smtClean="0"/>
              <a:t>Want to minimize the burden on state pesticide disposal program managers.</a:t>
            </a:r>
          </a:p>
          <a:p>
            <a:r>
              <a:rPr lang="en-US" dirty="0" smtClean="0"/>
              <a:t>Joe Hoffman is updating list of state program contacts.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F926BD-4EDB-4FF3-9B85-D065CE36E3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2000 Report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Who runs program? Funding? Participants? Materials collected? Disposal methods? Contracts? Costs?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# of state programs, pounds collected, participants</a:t>
            </a:r>
          </a:p>
          <a:p>
            <a:r>
              <a:rPr lang="en-US" dirty="0" smtClean="0"/>
              <a:t>Challenges and opportunities</a:t>
            </a:r>
          </a:p>
          <a:p>
            <a:pPr lvl="1"/>
            <a:r>
              <a:rPr lang="en-US" dirty="0" smtClean="0"/>
              <a:t>How to comply with all regs? Universal Waste rule, liability, dioxin-containing wastes, tracking amounts of specific pesticides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F926BD-4EDB-4FF3-9B85-D065CE36E3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2000 Report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Permanent funding has many advantages.</a:t>
            </a:r>
          </a:p>
          <a:p>
            <a:pPr lvl="1"/>
            <a:r>
              <a:rPr lang="en-US" dirty="0" smtClean="0"/>
              <a:t>Unit costs (per pound basis) have decreased over the past decade.</a:t>
            </a:r>
          </a:p>
          <a:p>
            <a:pPr lvl="1"/>
            <a:r>
              <a:rPr lang="en-US" dirty="0" smtClean="0"/>
              <a:t>Reliable estimates of uncollected pesticides are elusive.</a:t>
            </a:r>
          </a:p>
          <a:p>
            <a:pPr lvl="1"/>
            <a:r>
              <a:rPr lang="en-US" dirty="0" smtClean="0"/>
              <a:t>Only a fraction of the pesticides used in states is disposed of in Clean Sweep programs.</a:t>
            </a:r>
          </a:p>
          <a:p>
            <a:pPr lvl="1"/>
            <a:r>
              <a:rPr lang="en-US" dirty="0" smtClean="0"/>
              <a:t>Clean Sweep programs will continue to be needed for the foreseeable future.</a:t>
            </a:r>
          </a:p>
          <a:p>
            <a:r>
              <a:rPr lang="en-US" dirty="0" smtClean="0"/>
              <a:t>State Profiles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F926BD-4EDB-4FF3-9B85-D065CE36E3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Input from this Session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that we should focus on</a:t>
            </a:r>
          </a:p>
          <a:p>
            <a:pPr lvl="1"/>
            <a:r>
              <a:rPr lang="en-US" dirty="0" smtClean="0"/>
              <a:t>What do you want/need to know?</a:t>
            </a:r>
          </a:p>
          <a:p>
            <a:pPr lvl="1"/>
            <a:r>
              <a:rPr lang="en-US" dirty="0" smtClean="0"/>
              <a:t>What information will be useful for other programs?</a:t>
            </a:r>
          </a:p>
          <a:p>
            <a:r>
              <a:rPr lang="en-US" dirty="0" smtClean="0"/>
              <a:t>Ideas about best way to collect the information</a:t>
            </a:r>
          </a:p>
          <a:p>
            <a:r>
              <a:rPr lang="en-US" dirty="0" smtClean="0"/>
              <a:t>TPSA “steering committee”?</a:t>
            </a:r>
          </a:p>
          <a:p>
            <a:r>
              <a:rPr lang="en-US" dirty="0" smtClean="0"/>
              <a:t>Other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F926BD-4EDB-4FF3-9B85-D065CE36E3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228600"/>
            <a:ext cx="7772400" cy="192087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Ideas?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38200" y="1981200"/>
            <a:ext cx="7543800" cy="3200400"/>
          </a:xfrm>
        </p:spPr>
        <p:txBody>
          <a:bodyPr/>
          <a:lstStyle/>
          <a:p>
            <a:pPr algn="l"/>
            <a:r>
              <a:rPr lang="en-US" dirty="0" smtClean="0"/>
              <a:t>Nancy </a:t>
            </a:r>
            <a:r>
              <a:rPr lang="en-US" dirty="0" smtClean="0"/>
              <a:t>Fitz, 703-305-7385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fitz.nancy@epa.gov</a:t>
            </a:r>
          </a:p>
          <a:p>
            <a:pPr algn="l"/>
            <a:r>
              <a:rPr lang="en-US" dirty="0" smtClean="0"/>
              <a:t>Jeanne Kasai, 703-308-3240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kasai.jeanne@epa.gov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2916</TotalTime>
  <Words>262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Stream</vt:lpstr>
      <vt:lpstr>Updating the Clean Sweep Report in 2013</vt:lpstr>
      <vt:lpstr>Plan for 2013</vt:lpstr>
      <vt:lpstr>2000 Report</vt:lpstr>
      <vt:lpstr>2000 Report</vt:lpstr>
      <vt:lpstr>Input from this Session</vt:lpstr>
      <vt:lpstr>Ideas?</vt:lpstr>
    </vt:vector>
  </TitlesOfParts>
  <Company>EPA OPP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Containment Implementation</dc:title>
  <dc:creator>nfitz</dc:creator>
  <cp:lastModifiedBy>fitz</cp:lastModifiedBy>
  <cp:revision>743</cp:revision>
  <dcterms:created xsi:type="dcterms:W3CDTF">2008-07-03T13:06:09Z</dcterms:created>
  <dcterms:modified xsi:type="dcterms:W3CDTF">2013-02-07T12:21:45Z</dcterms:modified>
</cp:coreProperties>
</file>